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83" r:id="rId2"/>
    <p:sldId id="284" r:id="rId3"/>
    <p:sldId id="285" r:id="rId4"/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04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1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3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87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87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97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43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8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1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81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0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3324-1AC8-45FC-AB81-6F910075D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68677"/>
            <a:ext cx="9603276" cy="585925"/>
          </a:xfrm>
        </p:spPr>
        <p:txBody>
          <a:bodyPr>
            <a:normAutofit/>
          </a:bodyPr>
          <a:lstStyle/>
          <a:p>
            <a:r>
              <a:rPr lang="en-GB" dirty="0"/>
              <a:t>What did pupils think of the sessions?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04E3-4B91-4B0E-97B2-3C5013EFC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1040A-3B36-4AC7-BF9C-64594ACEA8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16" t="17334" r="8667" b="22519"/>
          <a:stretch/>
        </p:blipFill>
        <p:spPr>
          <a:xfrm>
            <a:off x="934638" y="905522"/>
            <a:ext cx="10171922" cy="594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7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8C20-0A31-45D8-84A2-4ADF7570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17"/>
            <a:ext cx="12192000" cy="1049235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What things have your learned about on the Chilled Children Course?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12F405-6AE4-48A3-AAD3-C8A3D72F8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50" t="10518" r="14250" b="2667"/>
          <a:stretch/>
        </p:blipFill>
        <p:spPr>
          <a:xfrm>
            <a:off x="2006353" y="899923"/>
            <a:ext cx="8629095" cy="59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2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D2A25-1CAE-4AFB-815B-7DD68F37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Quotes from the course: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510D04C-D77A-439A-BC4A-B51FE4AC8CAD}"/>
              </a:ext>
            </a:extLst>
          </p:cNvPr>
          <p:cNvSpPr/>
          <p:nvPr/>
        </p:nvSpPr>
        <p:spPr>
          <a:xfrm>
            <a:off x="436876" y="3915052"/>
            <a:ext cx="2414726" cy="192645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Thank you. I liked it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9CE0ABCE-136D-4905-921A-57084CC9B9EC}"/>
              </a:ext>
            </a:extLst>
          </p:cNvPr>
          <p:cNvSpPr/>
          <p:nvPr/>
        </p:nvSpPr>
        <p:spPr>
          <a:xfrm>
            <a:off x="4495437" y="1853754"/>
            <a:ext cx="2722109" cy="27906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really enjoyed it – thank you!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B558357-B089-42D4-A7A1-05BD7066E75F}"/>
              </a:ext>
            </a:extLst>
          </p:cNvPr>
          <p:cNvSpPr/>
          <p:nvPr/>
        </p:nvSpPr>
        <p:spPr>
          <a:xfrm>
            <a:off x="9092214" y="749263"/>
            <a:ext cx="2414726" cy="192645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Thanks for this course I really enjoyed it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19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D2A25-1CAE-4AFB-815B-7DD68F37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Quotes from the course: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510D04C-D77A-439A-BC4A-B51FE4AC8CAD}"/>
              </a:ext>
            </a:extLst>
          </p:cNvPr>
          <p:cNvSpPr/>
          <p:nvPr/>
        </p:nvSpPr>
        <p:spPr>
          <a:xfrm>
            <a:off x="436876" y="3915052"/>
            <a:ext cx="2414726" cy="192645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have enjoyed the meditations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9CE0ABCE-136D-4905-921A-57084CC9B9EC}"/>
              </a:ext>
            </a:extLst>
          </p:cNvPr>
          <p:cNvSpPr/>
          <p:nvPr/>
        </p:nvSpPr>
        <p:spPr>
          <a:xfrm>
            <a:off x="4251860" y="3789925"/>
            <a:ext cx="3364637" cy="21767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have enjoyed talking about the positive, happy things in my life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B558357-B089-42D4-A7A1-05BD7066E75F}"/>
              </a:ext>
            </a:extLst>
          </p:cNvPr>
          <p:cNvSpPr/>
          <p:nvPr/>
        </p:nvSpPr>
        <p:spPr>
          <a:xfrm>
            <a:off x="9016755" y="3985014"/>
            <a:ext cx="2414726" cy="192645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have enjoyed making things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BB62C8D6-BD6E-448D-990C-B2D3128CB174}"/>
              </a:ext>
            </a:extLst>
          </p:cNvPr>
          <p:cNvSpPr/>
          <p:nvPr/>
        </p:nvSpPr>
        <p:spPr>
          <a:xfrm>
            <a:off x="7871536" y="505984"/>
            <a:ext cx="3364637" cy="21767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understand and now feel able to name my emotions more easily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56EC226E-89A7-4E67-A483-68B470A88DBF}"/>
              </a:ext>
            </a:extLst>
          </p:cNvPr>
          <p:cNvSpPr/>
          <p:nvPr/>
        </p:nvSpPr>
        <p:spPr>
          <a:xfrm>
            <a:off x="2176900" y="1400319"/>
            <a:ext cx="3364637" cy="21767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understand and now feel able to name my emotions more easily</a:t>
            </a:r>
          </a:p>
        </p:txBody>
      </p:sp>
    </p:spTree>
    <p:extLst>
      <p:ext uri="{BB962C8B-B14F-4D97-AF65-F5344CB8AC3E}">
        <p14:creationId xmlns:p14="http://schemas.microsoft.com/office/powerpoint/2010/main" val="11521130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What did pupils think of the sessions?</vt:lpstr>
      <vt:lpstr>What things have your learned about on the Chilled Children Course? </vt:lpstr>
      <vt:lpstr>Quotes from the course:</vt:lpstr>
      <vt:lpstr>Quotes from the course: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pupils think of the sessions?</dc:title>
  <dc:creator>Jayne Wright</dc:creator>
  <cp:lastModifiedBy>Jayne Wright</cp:lastModifiedBy>
  <cp:revision>1</cp:revision>
  <dcterms:created xsi:type="dcterms:W3CDTF">2019-06-26T17:46:31Z</dcterms:created>
  <dcterms:modified xsi:type="dcterms:W3CDTF">2019-06-27T00:33:03Z</dcterms:modified>
</cp:coreProperties>
</file>